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de HISP, le logiciel d'information sanitaire au niveau des districts, ou DHIS, a été lancé en Afrique du Sud en 1996, avant de devenir le système national d'information sur la gestion de la santé (SIGS) en 1999. DHIS, qui a ensuite évolué vers DHIS2,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était conçu comme un système non connecté fonctionnant avec des bases de données locales. En conséquence, il était difficile d'agréger et de partager les données, et d'élargir progressivement le périmètre des mises en œuvres.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de DHIS2 s'est poursuivie dans toute l'Afrique, grâce au soutien d'un réseau d'experts locaux de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DHIS2 afin de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